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2"/>
    <p:restoredTop sz="94694"/>
  </p:normalViewPr>
  <p:slideViewPr>
    <p:cSldViewPr snapToGrid="0">
      <p:cViewPr varScale="1">
        <p:scale>
          <a:sx n="121" d="100"/>
          <a:sy n="121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BF8D9-E9C7-9857-4E3E-B172AD7EE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D5CE33-2C73-230B-3F99-7D69C5C24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D71C48-C612-D36D-F8B4-5B2EAA15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DBF9-9597-DB40-BC56-044160C53924}" type="datetimeFigureOut">
              <a:rPr lang="es-AR" smtClean="0"/>
              <a:t>19/8/25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D939E-D1B7-A724-B511-1A0FBAF5F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DF2318-E4FD-481A-BBEF-48F591DD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F7A-A17A-C940-8E1C-7AE3560B0F9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613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6AB8C-2790-B2F3-B57C-36B96DBCA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A9055B-B74E-0BB3-0645-DAA499F5C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5A75F-4BED-323A-77AE-05ABC519D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DBF9-9597-DB40-BC56-044160C53924}" type="datetimeFigureOut">
              <a:rPr lang="es-AR" smtClean="0"/>
              <a:t>19/8/25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B81B82-ED1C-E728-F7C0-F75ED86C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AD0C36-98DB-5EB6-DBCA-969ACF627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F7A-A17A-C940-8E1C-7AE3560B0F9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370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75DF420-3895-CED1-2B26-25220EF38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F046C6-DDF2-CD1B-6AA9-6D561DB9B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BCFF28-9C50-C1C1-8191-15486DFC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DBF9-9597-DB40-BC56-044160C53924}" type="datetimeFigureOut">
              <a:rPr lang="es-AR" smtClean="0"/>
              <a:t>19/8/25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BF14A7-1C85-E950-44DD-1122809F1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19AFA-720C-4F53-9507-DA5AFB1E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F7A-A17A-C940-8E1C-7AE3560B0F9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294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976EA-48C3-A4A0-04D6-8577AE570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D93C95-8486-A11B-EE85-3DEDB4FED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E7BF99-1F7F-7B91-66C2-F4DECFB5A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DBF9-9597-DB40-BC56-044160C53924}" type="datetimeFigureOut">
              <a:rPr lang="es-AR" smtClean="0"/>
              <a:t>19/8/25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86CE33-05F1-01FB-391A-D9BD66317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C4083B-D5A3-C14F-FA79-6F780D49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F7A-A17A-C940-8E1C-7AE3560B0F9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934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616A9-EF69-0283-354B-94159B58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ED7B01-9CBE-C76A-C040-58BE91C6D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CF5D29-0227-6039-A680-D34238EAE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DBF9-9597-DB40-BC56-044160C53924}" type="datetimeFigureOut">
              <a:rPr lang="es-AR" smtClean="0"/>
              <a:t>19/8/25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7582FD-8DA7-E4BD-8C23-2A05E0CC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9E7510-443A-155D-8159-99795B9A9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F7A-A17A-C940-8E1C-7AE3560B0F9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058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4AAFF-D119-D9E9-DA5F-5FB853122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1643FF-6EC4-D0DC-0E9F-219302F89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206D0B-1111-F6BD-BF6C-2EAC6DDA3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63855D-A803-B6F4-0603-C87A4FCDA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DBF9-9597-DB40-BC56-044160C53924}" type="datetimeFigureOut">
              <a:rPr lang="es-AR" smtClean="0"/>
              <a:t>19/8/25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E97DB7-3943-343F-BE6A-CB60086A2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1EAAB-E4FA-44B5-8696-26F548290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F7A-A17A-C940-8E1C-7AE3560B0F9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736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59938-6E11-9789-EFE5-77B75D8CC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7238FA-3B21-52DD-0212-4D04E6114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D12D9E-A7A8-C264-5B30-3B291393B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CB6C57-DEEE-2D95-C42B-1DFC91277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B740D42-FFC0-B25E-20B8-A516AC1F5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3D5BCB-7AD8-16FC-5C43-7E09FF89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DBF9-9597-DB40-BC56-044160C53924}" type="datetimeFigureOut">
              <a:rPr lang="es-AR" smtClean="0"/>
              <a:t>19/8/25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01A14F-586B-0DB5-DA24-A6B5F6F9D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116F72-2538-B42A-FCFC-7F34D105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F7A-A17A-C940-8E1C-7AE3560B0F9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712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5932F-EA19-C843-1FB9-8DE7D152D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C1ED8A-183B-AD05-351E-064815D1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DBF9-9597-DB40-BC56-044160C53924}" type="datetimeFigureOut">
              <a:rPr lang="es-AR" smtClean="0"/>
              <a:t>19/8/25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328EFE-0DF7-0914-5B34-E8F0B9B93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54F811-CA91-972B-BF08-9473361DB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F7A-A17A-C940-8E1C-7AE3560B0F9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068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784AF3-20BA-E72A-0834-105671DCA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DBF9-9597-DB40-BC56-044160C53924}" type="datetimeFigureOut">
              <a:rPr lang="es-AR" smtClean="0"/>
              <a:t>19/8/25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D43050-6B5B-75C8-613F-6FB48C107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1EE8CB-8BEC-7D1B-ABC7-306CA986A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F7A-A17A-C940-8E1C-7AE3560B0F9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276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47EAC-E010-F6C4-C8AF-82EB38FC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6AAA4F-A71D-3832-72DA-E4534DAA3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4102DB-6810-1C7B-21E3-B2FA4A755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FC5383-B0D8-BB7C-70C4-9C7C2F3F7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DBF9-9597-DB40-BC56-044160C53924}" type="datetimeFigureOut">
              <a:rPr lang="es-AR" smtClean="0"/>
              <a:t>19/8/25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C6AE48-A732-98E8-8798-C916D2A7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CDF656-7968-22BF-BA9E-A814972B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F7A-A17A-C940-8E1C-7AE3560B0F9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65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2CA0F-AB99-F4A9-8B19-F942219A9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E40D12B-8A99-7F17-8853-8EF129744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860296-5351-7842-B5EA-FF0A627F0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19F5A2-D59D-846B-7E2D-286EE6C28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DBF9-9597-DB40-BC56-044160C53924}" type="datetimeFigureOut">
              <a:rPr lang="es-AR" smtClean="0"/>
              <a:t>19/8/25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80F2A-3BB6-6B0D-0B2F-AFF79E6E2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6F97B7-5888-5F82-6CBA-E31CA66B7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F7A-A17A-C940-8E1C-7AE3560B0F9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613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73BC45-C6E9-1CBD-B653-F0D452A5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065E35-8FA9-80BB-951D-1DFA362B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DD05AD-90A6-F5B3-FA96-B6DF9CC25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99DBF9-9597-DB40-BC56-044160C53924}" type="datetimeFigureOut">
              <a:rPr lang="es-AR" smtClean="0"/>
              <a:t>19/8/25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9D0BAA-9240-2CC4-F17B-7014B5456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8E519A-A318-9510-DBF8-CBEFB6D0B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BA4F7A-A17A-C940-8E1C-7AE3560B0F9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10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57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88EBC1-CE33-6112-F0F2-2CE73EF7D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89D050E-22B7-4D95-2C1F-557312A8F346}"/>
              </a:ext>
            </a:extLst>
          </p:cNvPr>
          <p:cNvSpPr txBox="1"/>
          <p:nvPr/>
        </p:nvSpPr>
        <p:spPr>
          <a:xfrm>
            <a:off x="1940859" y="1788459"/>
            <a:ext cx="8310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dirty="0">
                <a:solidFill>
                  <a:srgbClr val="009789"/>
                </a:solidFill>
              </a:rPr>
              <a:t>Título del trabajo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C98A745-A959-895F-1DE3-4E248EC8A179}"/>
              </a:ext>
            </a:extLst>
          </p:cNvPr>
          <p:cNvSpPr txBox="1"/>
          <p:nvPr/>
        </p:nvSpPr>
        <p:spPr>
          <a:xfrm>
            <a:off x="1940859" y="3402106"/>
            <a:ext cx="8310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>
                <a:solidFill>
                  <a:srgbClr val="009789"/>
                </a:solidFill>
              </a:rPr>
              <a:t>Disertante</a:t>
            </a:r>
          </a:p>
        </p:txBody>
      </p:sp>
    </p:spTree>
    <p:extLst>
      <p:ext uri="{BB962C8B-B14F-4D97-AF65-F5344CB8AC3E}">
        <p14:creationId xmlns:p14="http://schemas.microsoft.com/office/powerpoint/2010/main" val="3277622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116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8E0EB-1E09-517E-51D2-CF2B25520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92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191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Macintosh PowerPoint</Application>
  <PresentationFormat>Panorámica</PresentationFormat>
  <Paragraphs>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Sebastian Matias Delgado</dc:creator>
  <cp:lastModifiedBy>Sebastian Matias Delgado</cp:lastModifiedBy>
  <cp:revision>4</cp:revision>
  <dcterms:created xsi:type="dcterms:W3CDTF">2025-06-02T16:04:17Z</dcterms:created>
  <dcterms:modified xsi:type="dcterms:W3CDTF">2025-08-19T19:40:46Z</dcterms:modified>
</cp:coreProperties>
</file>